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61" r:id="rId5"/>
    <p:sldId id="260" r:id="rId6"/>
    <p:sldId id="257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5"/>
    <p:restoredTop sz="96966"/>
  </p:normalViewPr>
  <p:slideViewPr>
    <p:cSldViewPr snapToGrid="0">
      <p:cViewPr varScale="1">
        <p:scale>
          <a:sx n="144" d="100"/>
          <a:sy n="144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Inter" panose="020B05020300000000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Inter" panose="020B0502030000000004" pitchFamily="34" charset="0"/>
              </a:defRPr>
            </a:lvl1pPr>
          </a:lstStyle>
          <a:p>
            <a:fld id="{F9679B73-53DD-F74C-A131-62E1B51CC8CC}" type="datetimeFigureOut">
              <a:rPr lang="en-US" smtClean="0"/>
              <a:pPr/>
              <a:t>2/2/23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Inter" panose="020B05020300000000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Inter" panose="020B0502030000000004" pitchFamily="34" charset="0"/>
              </a:defRPr>
            </a:lvl1pPr>
          </a:lstStyle>
          <a:p>
            <a:fld id="{759A8D9F-FBA5-F545-8A95-149714ED46A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129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Inter" panose="020B05020300000000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Inter" panose="020B05020300000000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Inter" panose="020B05020300000000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Inter" panose="020B05020300000000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Inter" panose="020B05020300000000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A8D9F-FBA5-F545-8A95-149714ED46A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452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1C666-025A-4BFB-EFD5-47E1573C04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7173AA-A225-C2BB-8604-0465CA87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42222-FF6E-6CAF-F413-C6053696C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0C56D-35A1-8B4C-8EE2-DE4197B93B30}" type="datetimeFigureOut">
              <a:rPr lang="en-US" smtClean="0"/>
              <a:t>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FAA6C-8B10-BC10-6188-F585F37EE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53952-FA7F-C6F4-3FB3-E3FF91E05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722B9-BA06-AC48-A36C-FB6658968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872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08EF9-22B4-8748-324D-54BCC5086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EB758D-58E3-C2EF-FD8E-C8BF6F9C5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08EE2-FB00-CC48-69F5-959232016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0C56D-35A1-8B4C-8EE2-DE4197B93B30}" type="datetimeFigureOut">
              <a:rPr lang="en-US" smtClean="0"/>
              <a:t>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1D390-B29F-51DC-1268-0FFB9EC89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444C3-70D4-0895-3AF9-BC2DCDDEF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722B9-BA06-AC48-A36C-FB6658968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47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E6B4F8-37F2-658C-F85D-5873525E8D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AEF1FC-4B2B-85C5-9757-997F69E636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B71AE-603C-1E87-64B8-A7C0563FD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0C56D-35A1-8B4C-8EE2-DE4197B93B30}" type="datetimeFigureOut">
              <a:rPr lang="en-US" smtClean="0"/>
              <a:t>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58F27-3C7D-327A-7C08-7B6FAFFEC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A4FAD-07F9-C0E8-D63C-1C5E06B04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722B9-BA06-AC48-A36C-FB6658968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563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F891D-0E30-74A2-BAB3-1A63D343F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B466C-8A25-DD34-9953-07B233957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080E7-7BF1-8123-6385-C6E4377B6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0C56D-35A1-8B4C-8EE2-DE4197B93B30}" type="datetimeFigureOut">
              <a:rPr lang="en-US" smtClean="0"/>
              <a:t>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D012A-0185-72A6-2E62-4D46133BE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2465F-8C29-D941-4B3A-28E78EF1F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722B9-BA06-AC48-A36C-FB6658968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55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A4BD0-156B-6681-AC42-D50797F79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A073A2-9F8F-AFF3-EF19-51DDAA41A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E85D8-50D9-E64E-624F-BA06D1CA3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0C56D-35A1-8B4C-8EE2-DE4197B93B30}" type="datetimeFigureOut">
              <a:rPr lang="en-US" smtClean="0"/>
              <a:t>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4CFE7-2679-F766-1BF7-D753F7271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183DC-9FDF-3A2D-D3AC-B49FAA69D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722B9-BA06-AC48-A36C-FB6658968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068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32AF2-A66D-9EAF-A263-DAC82E761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25ED3-B279-CC0B-2250-B384DBC329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B54C02-687D-874F-2E9C-C351FAB194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5B6F55-AD22-06CE-52F1-C5ACC35BF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0C56D-35A1-8B4C-8EE2-DE4197B93B30}" type="datetimeFigureOut">
              <a:rPr lang="en-US" smtClean="0"/>
              <a:t>2/2/23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890E24-91BF-F087-F6E6-5E53795EB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F6F68-E03D-8210-F47C-73A47B0FB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722B9-BA06-AC48-A36C-FB6658968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83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A8141-D168-A007-2503-6CB89385D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9FD57-6FD1-6FB8-F399-6DB8E002F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994FE8-108B-6288-986A-7F660CE976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657D3-9DB7-7499-9A06-1BEB4BBD81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980E5D-F7F6-5DF4-0820-5B0515509E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7D8C5-D2DF-A042-CE00-B2ED3102F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0C56D-35A1-8B4C-8EE2-DE4197B93B30}" type="datetimeFigureOut">
              <a:rPr lang="en-US" smtClean="0"/>
              <a:t>2/2/23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BF92B0-FF36-DBF6-39F2-C0E98C110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7ADA50-A283-D1C0-45B8-87AD25794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722B9-BA06-AC48-A36C-FB6658968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846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26EBA-3CBB-E74E-9987-415E88F8C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2B464E-BAF7-215F-D2A0-5635A232A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0C56D-35A1-8B4C-8EE2-DE4197B93B30}" type="datetimeFigureOut">
              <a:rPr lang="en-US" smtClean="0"/>
              <a:t>2/2/23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947CB-15F9-1632-DA06-78F44BDAD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6E6875-0427-A4B5-18D6-1C234A4F9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722B9-BA06-AC48-A36C-FB6658968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982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8FA24E-5571-A5FC-6A63-98F026FCA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0C56D-35A1-8B4C-8EE2-DE4197B93B30}" type="datetimeFigureOut">
              <a:rPr lang="en-US" smtClean="0"/>
              <a:t>2/2/23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99CE13-FBFD-9B32-99F4-10E36FEE4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750D9-DD91-B6A2-1F85-265E23A56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722B9-BA06-AC48-A36C-FB6658968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96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6B6FE-455F-2437-53BB-E9E9C8EAD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ADC8D-321B-68C2-80B3-EBA2CB278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C1F404-8504-BD76-BBDD-08E85250CC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462FF-EDA2-8539-49FD-8B1A2213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0C56D-35A1-8B4C-8EE2-DE4197B93B30}" type="datetimeFigureOut">
              <a:rPr lang="en-US" smtClean="0"/>
              <a:t>2/2/23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EC6301-373A-8AF3-5887-45B7F975F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4A1F9D-C53A-2A03-0BB6-795039A2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722B9-BA06-AC48-A36C-FB6658968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67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82147-24F2-1C7E-EAAD-A3267DFEB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C88E14-3D0F-71ED-DBB5-42F687A7B2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4AB16C-FC8E-26AA-2E17-E3879154D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4BB319-8AE6-B788-FCB6-4112A2B80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0C56D-35A1-8B4C-8EE2-DE4197B93B30}" type="datetimeFigureOut">
              <a:rPr lang="en-US" smtClean="0"/>
              <a:t>2/2/23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3494D-13A6-9A9D-21B9-25E16C30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74358-DFEB-AA04-FA9D-3DC62292D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722B9-BA06-AC48-A36C-FB6658968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15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F604A7-FCF5-0451-4111-2C5A6C935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E51FF-F65F-6767-7814-EF1F5C844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07412-8EC5-AB4A-D76C-3E3547574A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Inter" panose="020B0502030000000004" pitchFamily="34" charset="0"/>
              </a:defRPr>
            </a:lvl1pPr>
          </a:lstStyle>
          <a:p>
            <a:fld id="{7BB0C56D-35A1-8B4C-8EE2-DE4197B93B30}" type="datetimeFigureOut">
              <a:rPr lang="en-US" smtClean="0"/>
              <a:pPr/>
              <a:t>2/2/23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61AB1-E7B8-B517-8DA9-B3FD672069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Inter" panose="020B05020300000000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E8709-B3E6-5829-3645-32475AC03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Inter" panose="020B0502030000000004" pitchFamily="34" charset="0"/>
              </a:defRPr>
            </a:lvl1pPr>
          </a:lstStyle>
          <a:p>
            <a:fld id="{067722B9-BA06-AC48-A36C-FB6658968B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805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Inter" panose="020B05020300000000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Inter" panose="020B05020300000000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Inter" panose="020B05020300000000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Inter" panose="020B05020300000000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Inter" panose="020B05020300000000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Inter" panose="020B05020300000000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4D267-8F9E-26C1-5EAC-8B86CE1365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ea typeface="Inter" panose="020B0502030000000004" pitchFamily="34" charset="0"/>
              </a:rPr>
              <a:t>Franchise Media Limited (FML)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B10D0-5E55-445B-7D48-3C7B59FF5E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dirty="0"/>
              <a:t>Pitch and on-boarding</a:t>
            </a:r>
          </a:p>
        </p:txBody>
      </p:sp>
    </p:spTree>
    <p:extLst>
      <p:ext uri="{BB962C8B-B14F-4D97-AF65-F5344CB8AC3E}">
        <p14:creationId xmlns:p14="http://schemas.microsoft.com/office/powerpoint/2010/main" val="2130658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850D0-D60C-B693-5AED-94888B181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Speaking of 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F66A7-D033-C6DC-4232-D5DA4BBCF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Tech team</a:t>
            </a:r>
          </a:p>
          <a:p>
            <a:pPr lvl="1"/>
            <a:r>
              <a:rPr lang="en-US" dirty="0"/>
              <a:t>backbone</a:t>
            </a:r>
          </a:p>
          <a:p>
            <a:r>
              <a:rPr lang="en-US" dirty="0"/>
              <a:t>Content &amp; outreach team</a:t>
            </a:r>
          </a:p>
          <a:p>
            <a:pPr lvl="1"/>
            <a:r>
              <a:rPr lang="en-US" dirty="0"/>
              <a:t>Draft articles (weekly)</a:t>
            </a:r>
          </a:p>
          <a:p>
            <a:pPr lvl="1"/>
            <a:r>
              <a:rPr lang="en-US" dirty="0"/>
              <a:t>Prepare podcasts (weekly)</a:t>
            </a:r>
          </a:p>
          <a:p>
            <a:pPr lvl="1"/>
            <a:r>
              <a:rPr lang="en-US" dirty="0"/>
              <a:t>Maintain &amp; grow our community</a:t>
            </a:r>
          </a:p>
          <a:p>
            <a:r>
              <a:rPr lang="en-US" dirty="0"/>
              <a:t>Aesthetic team (me)</a:t>
            </a:r>
          </a:p>
          <a:p>
            <a:pPr lvl="1"/>
            <a:r>
              <a:rPr lang="en-US" dirty="0"/>
              <a:t>UI UX</a:t>
            </a:r>
          </a:p>
          <a:p>
            <a:pPr lvl="1"/>
            <a:r>
              <a:rPr lang="en-US" dirty="0"/>
              <a:t>Social media presence</a:t>
            </a:r>
          </a:p>
          <a:p>
            <a:r>
              <a:rPr lang="en-US" dirty="0"/>
              <a:t>Business &amp; Operations </a:t>
            </a:r>
          </a:p>
          <a:p>
            <a:pPr lvl="1"/>
            <a:r>
              <a:rPr lang="en-US" dirty="0"/>
              <a:t>for now, me &amp; you can both take constructive decisions. </a:t>
            </a:r>
          </a:p>
          <a:p>
            <a:pPr lvl="1"/>
            <a:r>
              <a:rPr lang="en-US" dirty="0"/>
              <a:t>Although it’ll be 70% you cause you’re experience will help</a:t>
            </a:r>
          </a:p>
          <a:p>
            <a:pPr lvl="1"/>
            <a:r>
              <a:rPr lang="en-US" dirty="0"/>
              <a:t>Search for potential investors will never stop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502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3F26B-9700-5E58-13FC-F11D6F73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b="1" dirty="0"/>
              <a:t>FAQs?</a:t>
            </a:r>
          </a:p>
        </p:txBody>
      </p:sp>
    </p:spTree>
    <p:extLst>
      <p:ext uri="{BB962C8B-B14F-4D97-AF65-F5344CB8AC3E}">
        <p14:creationId xmlns:p14="http://schemas.microsoft.com/office/powerpoint/2010/main" val="1639861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3F26B-9700-5E58-13FC-F11D6F73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b="1" dirty="0"/>
              <a:t>FINAL VERDICT?</a:t>
            </a: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3416329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D14AD-2477-BDF4-5AF7-B424DDFFD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Onboarding (initial few weeks)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BDA81-FAE7-021D-12D7-F5EF4BFC3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</a:t>
            </a:r>
            <a:r>
              <a:rPr lang="en-US" dirty="0" err="1"/>
              <a:t>whatsapp</a:t>
            </a:r>
            <a:r>
              <a:rPr lang="en-US" dirty="0"/>
              <a:t> groups</a:t>
            </a:r>
          </a:p>
          <a:p>
            <a:r>
              <a:rPr lang="en-US" dirty="0"/>
              <a:t>Create slack channels</a:t>
            </a:r>
          </a:p>
          <a:p>
            <a:r>
              <a:rPr lang="en-US" dirty="0"/>
              <a:t>Set up weekly meetings on every </a:t>
            </a:r>
            <a:r>
              <a:rPr lang="en-US" dirty="0" err="1"/>
              <a:t>sundays</a:t>
            </a:r>
            <a:r>
              <a:rPr lang="en-US" dirty="0"/>
              <a:t> @ 9pm to catch up on progress</a:t>
            </a:r>
          </a:p>
          <a:p>
            <a:r>
              <a:rPr lang="en-US" dirty="0"/>
              <a:t>Have </a:t>
            </a:r>
            <a:r>
              <a:rPr lang="en-US" dirty="0" err="1"/>
              <a:t>gmeet</a:t>
            </a:r>
            <a:r>
              <a:rPr lang="en-US" dirty="0"/>
              <a:t> calls with full team hands-on every weekend</a:t>
            </a:r>
          </a:p>
          <a:p>
            <a:pPr lvl="1"/>
            <a:r>
              <a:rPr lang="en-US" dirty="0"/>
              <a:t>Brainstorm new ideas</a:t>
            </a:r>
          </a:p>
          <a:p>
            <a:pPr lvl="1"/>
            <a:r>
              <a:rPr lang="en-US" dirty="0"/>
              <a:t>Fix old ideas</a:t>
            </a:r>
          </a:p>
          <a:p>
            <a:pPr lvl="1"/>
            <a:r>
              <a:rPr lang="en-US" dirty="0"/>
              <a:t>Give out feedback</a:t>
            </a:r>
          </a:p>
          <a:p>
            <a:pPr lvl="1"/>
            <a:r>
              <a:rPr lang="en-US" dirty="0"/>
              <a:t>criticize our work so we can improve</a:t>
            </a:r>
          </a:p>
        </p:txBody>
      </p:sp>
    </p:spTree>
    <p:extLst>
      <p:ext uri="{BB962C8B-B14F-4D97-AF65-F5344CB8AC3E}">
        <p14:creationId xmlns:p14="http://schemas.microsoft.com/office/powerpoint/2010/main" val="564368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2D55D-5E9C-F0D2-A27A-32AAC7ACB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7266"/>
            <a:ext cx="10515600" cy="5309697"/>
          </a:xfrm>
        </p:spPr>
        <p:txBody>
          <a:bodyPr/>
          <a:lstStyle/>
          <a:p>
            <a:r>
              <a:rPr lang="en-US" dirty="0"/>
              <a:t>Each team will have assigned work that will be visible on the company’s notion page</a:t>
            </a:r>
          </a:p>
          <a:p>
            <a:r>
              <a:rPr lang="en-US" dirty="0"/>
              <a:t>Proofreading will be done by the content team before publishing articles and pushing it live</a:t>
            </a:r>
          </a:p>
          <a:p>
            <a:r>
              <a:rPr lang="en-US" dirty="0"/>
              <a:t>Set up company’s GitHub page</a:t>
            </a:r>
          </a:p>
          <a:p>
            <a:r>
              <a:rPr lang="en-US" dirty="0"/>
              <a:t>Make the repo private</a:t>
            </a:r>
          </a:p>
          <a:p>
            <a:r>
              <a:rPr lang="en-US" dirty="0"/>
              <a:t>Share access to GitHub and LinkedIn</a:t>
            </a:r>
          </a:p>
          <a:p>
            <a:r>
              <a:rPr lang="en-US" dirty="0"/>
              <a:t>Share access to complete application’s codebase</a:t>
            </a:r>
          </a:p>
          <a:p>
            <a:pPr lvl="1"/>
            <a:r>
              <a:rPr lang="en-US" dirty="0"/>
              <a:t>View the excel file containing the roadmap and financials</a:t>
            </a:r>
          </a:p>
          <a:p>
            <a:pPr lvl="1"/>
            <a:r>
              <a:rPr lang="en-US" dirty="0"/>
              <a:t>Business people can handle this stuff if everything’s too much on the plate</a:t>
            </a:r>
          </a:p>
        </p:txBody>
      </p:sp>
    </p:spTree>
    <p:extLst>
      <p:ext uri="{BB962C8B-B14F-4D97-AF65-F5344CB8AC3E}">
        <p14:creationId xmlns:p14="http://schemas.microsoft.com/office/powerpoint/2010/main" val="2514733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WDC 2019 — Goodnight Developers — Apple..mp4">
            <a:hlinkClick r:id="" action="ppaction://media"/>
            <a:extLst>
              <a:ext uri="{FF2B5EF4-FFF2-40B4-BE49-F238E27FC236}">
                <a16:creationId xmlns:a16="http://schemas.microsoft.com/office/drawing/2014/main" id="{6F707B6B-03E5-EC8B-0353-376987009B3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0658" y="382939"/>
            <a:ext cx="10830684" cy="6092122"/>
          </a:xfrm>
        </p:spPr>
      </p:pic>
    </p:spTree>
    <p:extLst>
      <p:ext uri="{BB962C8B-B14F-4D97-AF65-F5344CB8AC3E}">
        <p14:creationId xmlns:p14="http://schemas.microsoft.com/office/powerpoint/2010/main" val="2367037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3F26B-9700-5E58-13FC-F11D6F73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pPr algn="ctr"/>
            <a:r>
              <a:rPr lang="en-US" b="1" dirty="0"/>
              <a:t>If anytime you find yourself asking why the heavens am I doing this, please feel free to revisit this ppt</a:t>
            </a:r>
          </a:p>
        </p:txBody>
      </p:sp>
    </p:spTree>
    <p:extLst>
      <p:ext uri="{BB962C8B-B14F-4D97-AF65-F5344CB8AC3E}">
        <p14:creationId xmlns:p14="http://schemas.microsoft.com/office/powerpoint/2010/main" val="789905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3F26B-9700-5E58-13FC-F11D6F735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b="1" dirty="0"/>
              <a:t>Thank you.</a:t>
            </a:r>
            <a:br>
              <a:rPr lang="en-US" b="1" dirty="0"/>
            </a:br>
            <a:r>
              <a:rPr lang="en-US" b="1" dirty="0"/>
              <a:t>~ </a:t>
            </a:r>
            <a:r>
              <a:rPr lang="en-US" b="1" dirty="0" err="1"/>
              <a:t>sai</a:t>
            </a:r>
            <a:r>
              <a:rPr lang="en-US" b="1" dirty="0"/>
              <a:t> </a:t>
            </a:r>
            <a:r>
              <a:rPr lang="en-US" b="1" dirty="0" err="1"/>
              <a:t>rohit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05634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638B5-CC8F-3C61-2FC6-D08B00E1B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What is FML?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62F81-853A-0D2F-99B5-59A81DDD5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Comic / Entertainment blog site</a:t>
            </a:r>
          </a:p>
          <a:p>
            <a:r>
              <a:rPr lang="en-US" dirty="0"/>
              <a:t>Looks very fun to browse at</a:t>
            </a:r>
          </a:p>
          <a:p>
            <a:r>
              <a:rPr lang="en-US" dirty="0"/>
              <a:t>Basically has articles on how to watch certain franchise / chain of content (be it a series of movies like oceans 11 or tv shows like </a:t>
            </a:r>
            <a:r>
              <a:rPr lang="en-US" dirty="0" err="1"/>
              <a:t>tvd</a:t>
            </a:r>
            <a:r>
              <a:rPr lang="en-US" dirty="0"/>
              <a:t> and originals)</a:t>
            </a:r>
          </a:p>
          <a:p>
            <a:r>
              <a:rPr lang="en-US" dirty="0"/>
              <a:t>People (me) are always confused on the order on how they should watch it</a:t>
            </a:r>
          </a:p>
          <a:p>
            <a:r>
              <a:rPr lang="en-US" dirty="0"/>
              <a:t>We solve that problem by explaining it in a fun way </a:t>
            </a:r>
            <a:br>
              <a:rPr lang="en-US" dirty="0"/>
            </a:br>
            <a:r>
              <a:rPr lang="en-US" dirty="0"/>
              <a:t>(as mentioned in point 2)</a:t>
            </a:r>
          </a:p>
        </p:txBody>
      </p:sp>
    </p:spTree>
    <p:extLst>
      <p:ext uri="{BB962C8B-B14F-4D97-AF65-F5344CB8AC3E}">
        <p14:creationId xmlns:p14="http://schemas.microsoft.com/office/powerpoint/2010/main" val="2586145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51E23-BF5E-FD4B-6AB2-4A2093503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Why FML?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239CB-F51F-3EE7-CC4D-C0F6E793D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Cause, why not?</a:t>
            </a:r>
          </a:p>
          <a:p>
            <a:r>
              <a:rPr lang="en-US" dirty="0"/>
              <a:t>I mean, content is the new currency</a:t>
            </a:r>
          </a:p>
          <a:p>
            <a:r>
              <a:rPr lang="en-US" dirty="0"/>
              <a:t>To get pocket money?</a:t>
            </a:r>
          </a:p>
          <a:p>
            <a:r>
              <a:rPr lang="en-US" dirty="0"/>
              <a:t>To show off as a project done in college</a:t>
            </a:r>
          </a:p>
          <a:p>
            <a:r>
              <a:rPr lang="en-US" dirty="0"/>
              <a:t>And not just any project, this is just huge</a:t>
            </a:r>
          </a:p>
        </p:txBody>
      </p:sp>
    </p:spTree>
    <p:extLst>
      <p:ext uri="{BB962C8B-B14F-4D97-AF65-F5344CB8AC3E}">
        <p14:creationId xmlns:p14="http://schemas.microsoft.com/office/powerpoint/2010/main" val="3096718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C4BC4-F13D-79DF-9674-CA15F027E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How can this be a startup?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C1CA3-45B9-4CD5-8906-E3C351A3E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question</a:t>
            </a:r>
          </a:p>
          <a:p>
            <a:r>
              <a:rPr lang="en-US" dirty="0"/>
              <a:t>Register ourselves as a limited company cause we </a:t>
            </a:r>
            <a:r>
              <a:rPr lang="en-US" dirty="0" err="1"/>
              <a:t>ani’t</a:t>
            </a:r>
            <a:r>
              <a:rPr lang="en-US" dirty="0"/>
              <a:t> an unlimited company</a:t>
            </a:r>
          </a:p>
          <a:p>
            <a:r>
              <a:rPr lang="en-US" dirty="0"/>
              <a:t>Since only down the road max to max we’ll have 50 people working here, its going to forever be a startup</a:t>
            </a:r>
          </a:p>
        </p:txBody>
      </p:sp>
    </p:spTree>
    <p:extLst>
      <p:ext uri="{BB962C8B-B14F-4D97-AF65-F5344CB8AC3E}">
        <p14:creationId xmlns:p14="http://schemas.microsoft.com/office/powerpoint/2010/main" val="566752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8A60B-8B47-251F-7F1A-AF62C769A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44718"/>
            <a:ext cx="10515600" cy="5432245"/>
          </a:xfrm>
        </p:spPr>
        <p:txBody>
          <a:bodyPr>
            <a:normAutofit/>
          </a:bodyPr>
          <a:lstStyle/>
          <a:p>
            <a:r>
              <a:rPr lang="en-US" dirty="0"/>
              <a:t>Basically we’ll have five verticals</a:t>
            </a:r>
          </a:p>
          <a:p>
            <a:pPr lvl="1"/>
            <a:r>
              <a:rPr lang="en-US" dirty="0"/>
              <a:t>Website</a:t>
            </a:r>
          </a:p>
          <a:p>
            <a:pPr lvl="2"/>
            <a:r>
              <a:rPr lang="en-US" dirty="0"/>
              <a:t>Desktop</a:t>
            </a:r>
          </a:p>
          <a:p>
            <a:pPr lvl="2"/>
            <a:r>
              <a:rPr lang="en-US" dirty="0"/>
              <a:t>Mobile</a:t>
            </a:r>
          </a:p>
          <a:p>
            <a:pPr lvl="1"/>
            <a:r>
              <a:rPr lang="en-US" dirty="0"/>
              <a:t>Application (play / app store)</a:t>
            </a:r>
          </a:p>
          <a:p>
            <a:pPr lvl="1"/>
            <a:r>
              <a:rPr lang="en-US" dirty="0"/>
              <a:t>YouTube channel</a:t>
            </a:r>
          </a:p>
          <a:p>
            <a:pPr lvl="2"/>
            <a:r>
              <a:rPr lang="en-US" dirty="0"/>
              <a:t>Separate team to make the most controversial entertainment videos out there and promote our website along the way</a:t>
            </a:r>
          </a:p>
          <a:p>
            <a:pPr lvl="1"/>
            <a:r>
              <a:rPr lang="en-US" dirty="0"/>
              <a:t>Spotify Podcast</a:t>
            </a:r>
          </a:p>
          <a:p>
            <a:pPr lvl="2"/>
            <a:r>
              <a:rPr lang="en-US" dirty="0"/>
              <a:t>Extra spicy content</a:t>
            </a:r>
          </a:p>
          <a:p>
            <a:pPr lvl="1"/>
            <a:r>
              <a:rPr lang="en-US" dirty="0"/>
              <a:t>Social Presence</a:t>
            </a:r>
          </a:p>
          <a:p>
            <a:pPr lvl="2"/>
            <a:r>
              <a:rPr lang="en-US" dirty="0"/>
              <a:t>Have the most amazing entertainment page out there</a:t>
            </a:r>
          </a:p>
          <a:p>
            <a:pPr lvl="2"/>
            <a:r>
              <a:rPr lang="en-US" dirty="0"/>
              <a:t>@ripen for example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499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B4C96-78D8-7DD6-5D8D-0FAFA372D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Why you should join?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B66E-896E-E7BD-96C0-C96E32EE8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Money</a:t>
            </a:r>
          </a:p>
          <a:p>
            <a:r>
              <a:rPr lang="en-US" dirty="0" err="1"/>
              <a:t>Linkedin</a:t>
            </a:r>
            <a:endParaRPr lang="en-US" dirty="0"/>
          </a:p>
          <a:p>
            <a:r>
              <a:rPr lang="en-US" dirty="0"/>
              <a:t>Experience</a:t>
            </a:r>
          </a:p>
          <a:p>
            <a:r>
              <a:rPr lang="en-US" dirty="0"/>
              <a:t>Friendship</a:t>
            </a:r>
          </a:p>
          <a:p>
            <a:r>
              <a:rPr lang="en-US" dirty="0"/>
              <a:t>Too slip something cool during a convo</a:t>
            </a:r>
          </a:p>
          <a:p>
            <a:r>
              <a:rPr lang="en-US" dirty="0"/>
              <a:t>The feeling of being responsible for hiring and offering jobs and other people’s family’s lives depending on our company will give you chills</a:t>
            </a:r>
          </a:p>
          <a:p>
            <a:r>
              <a:rPr lang="en-US" dirty="0"/>
              <a:t>More money</a:t>
            </a:r>
          </a:p>
        </p:txBody>
      </p:sp>
    </p:spTree>
    <p:extLst>
      <p:ext uri="{BB962C8B-B14F-4D97-AF65-F5344CB8AC3E}">
        <p14:creationId xmlns:p14="http://schemas.microsoft.com/office/powerpoint/2010/main" val="3213521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A4463-41DE-9DC5-446F-CF2829219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Consequences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32E08-3698-964A-323A-1E8830761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Exhibit </a:t>
            </a:r>
            <a:r>
              <a:rPr lang="en-US" dirty="0" err="1"/>
              <a:t>dekh</a:t>
            </a:r>
            <a:r>
              <a:rPr lang="en-US" dirty="0"/>
              <a:t> lo: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5A6008-44BE-85F9-09C9-F03362FC5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0" y="3086894"/>
            <a:ext cx="4000500" cy="18288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6531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CA8F9-9D20-5B0C-AC92-51A50632C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Stuff we’ll have to start off with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42A79-AE19-BB0F-A857-53D22A772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Build the site</a:t>
            </a:r>
          </a:p>
          <a:p>
            <a:pPr lvl="1"/>
            <a:r>
              <a:rPr lang="en-US" dirty="0"/>
              <a:t>Make it dynamic </a:t>
            </a:r>
            <a:r>
              <a:rPr lang="en-US" dirty="0" err="1"/>
              <a:t>asf</a:t>
            </a:r>
            <a:endParaRPr lang="en-US" dirty="0"/>
          </a:p>
          <a:p>
            <a:pPr lvl="1"/>
            <a:r>
              <a:rPr lang="en-US" dirty="0"/>
              <a:t>Make it responsive</a:t>
            </a:r>
          </a:p>
          <a:p>
            <a:r>
              <a:rPr lang="en-US" dirty="0"/>
              <a:t>Host the site</a:t>
            </a:r>
          </a:p>
          <a:p>
            <a:r>
              <a:rPr lang="en-US" dirty="0"/>
              <a:t>Run ads</a:t>
            </a:r>
          </a:p>
          <a:p>
            <a:r>
              <a:rPr lang="en-US" dirty="0"/>
              <a:t>Let people know</a:t>
            </a:r>
          </a:p>
          <a:p>
            <a:r>
              <a:rPr lang="en-US" dirty="0"/>
              <a:t>Wait for the ball to roll</a:t>
            </a:r>
          </a:p>
          <a:p>
            <a:r>
              <a:rPr lang="en-US" dirty="0"/>
              <a:t>Money flows in</a:t>
            </a:r>
          </a:p>
          <a:p>
            <a:r>
              <a:rPr lang="en-US" dirty="0"/>
              <a:t>Pay ourselves as salaries</a:t>
            </a:r>
          </a:p>
          <a:p>
            <a:pPr lvl="1"/>
            <a:r>
              <a:rPr lang="en-US" dirty="0"/>
              <a:t>Or re-invest it if you feel like it’s you baby (it is)</a:t>
            </a:r>
          </a:p>
        </p:txBody>
      </p:sp>
    </p:spTree>
    <p:extLst>
      <p:ext uri="{BB962C8B-B14F-4D97-AF65-F5344CB8AC3E}">
        <p14:creationId xmlns:p14="http://schemas.microsoft.com/office/powerpoint/2010/main" val="700392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9BE4A-5CBE-FC71-26A1-A81F89D8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Realistic 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5EAAB-60D0-6E51-EABA-F27954ABD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current semester, we’ll try to roll out version 1.0</a:t>
            </a:r>
          </a:p>
          <a:p>
            <a:r>
              <a:rPr lang="en-US" dirty="0"/>
              <a:t>User test during the </a:t>
            </a:r>
            <a:r>
              <a:rPr lang="en-US" dirty="0" err="1"/>
              <a:t>sem</a:t>
            </a:r>
            <a:r>
              <a:rPr lang="en-US" dirty="0"/>
              <a:t> break</a:t>
            </a:r>
          </a:p>
          <a:p>
            <a:r>
              <a:rPr lang="en-US" dirty="0"/>
              <a:t>Launch version 2.0 by the end of next </a:t>
            </a:r>
            <a:r>
              <a:rPr lang="en-US" dirty="0" err="1"/>
              <a:t>sem</a:t>
            </a:r>
            <a:endParaRPr lang="en-US" dirty="0"/>
          </a:p>
          <a:p>
            <a:r>
              <a:rPr lang="en-US" dirty="0"/>
              <a:t>Beech </a:t>
            </a:r>
            <a:r>
              <a:rPr lang="en-US" dirty="0" err="1"/>
              <a:t>mein</a:t>
            </a:r>
            <a:r>
              <a:rPr lang="en-US" dirty="0"/>
              <a:t> we’ll have content team draft articles</a:t>
            </a:r>
          </a:p>
        </p:txBody>
      </p:sp>
    </p:spTree>
    <p:extLst>
      <p:ext uri="{BB962C8B-B14F-4D97-AF65-F5344CB8AC3E}">
        <p14:creationId xmlns:p14="http://schemas.microsoft.com/office/powerpoint/2010/main" val="1554073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3502</TotalTime>
  <Words>590</Words>
  <Application>Microsoft Macintosh PowerPoint</Application>
  <PresentationFormat>Widescreen</PresentationFormat>
  <Paragraphs>92</Paragraphs>
  <Slides>17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Inter</vt:lpstr>
      <vt:lpstr>Office Theme</vt:lpstr>
      <vt:lpstr>Franchise Media Limited (FML)</vt:lpstr>
      <vt:lpstr>What is FML?</vt:lpstr>
      <vt:lpstr>Why FML?</vt:lpstr>
      <vt:lpstr>How can this be a startup?</vt:lpstr>
      <vt:lpstr>PowerPoint Presentation</vt:lpstr>
      <vt:lpstr>Why you should join?</vt:lpstr>
      <vt:lpstr>Consequences</vt:lpstr>
      <vt:lpstr>Stuff we’ll have to start off with</vt:lpstr>
      <vt:lpstr>Realistic timeline</vt:lpstr>
      <vt:lpstr>Speaking of teams</vt:lpstr>
      <vt:lpstr>FAQs?</vt:lpstr>
      <vt:lpstr>FINAL VERDICT?</vt:lpstr>
      <vt:lpstr>Onboarding (initial few weeks)</vt:lpstr>
      <vt:lpstr>PowerPoint Presentation</vt:lpstr>
      <vt:lpstr>PowerPoint Presentation</vt:lpstr>
      <vt:lpstr>If anytime you find yourself asking why the heavens am I doing this, please feel free to revisit this ppt</vt:lpstr>
      <vt:lpstr>Thank you. ~ sai rohit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Franchise Media Limited (FML)</dc:title>
  <dc:creator>Microsoft Office User</dc:creator>
  <cp:lastModifiedBy>Microsoft Office User</cp:lastModifiedBy>
  <cp:revision>11</cp:revision>
  <dcterms:created xsi:type="dcterms:W3CDTF">2023-01-30T16:46:14Z</dcterms:created>
  <dcterms:modified xsi:type="dcterms:W3CDTF">2023-02-02T18:34:10Z</dcterms:modified>
</cp:coreProperties>
</file>

<file path=docProps/thumbnail.jpeg>
</file>